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128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7E11F-6320-FA43-B74E-3A928FDD3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1E26049-79A8-5E4E-A973-EBD70D0A7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88BF75-C9E6-7246-B5C8-7BC4E7599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146-B9D3-354C-B045-A0EA37CE1FD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5EA83E-F748-3A4B-801A-CAC077F3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EACC1E-AE0E-1A45-976E-EC6AF7441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F7A2-E462-F64E-A666-0D7657BD4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54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89D11C-13F8-1242-8410-B657A2C0B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4978DB-BEED-334A-9EC7-44512E55E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7E1CC1-6A04-3B49-A138-A08BCE496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146-B9D3-354C-B045-A0EA37CE1FD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3B11B-8563-B645-9299-304207D5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5B6F5D-40C4-EC4C-A28F-19FB663D9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F7A2-E462-F64E-A666-0D7657BD4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84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494EE6-F7E5-844B-92C2-2CBA805222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9FD2BE-98A8-B14B-BA94-269091D46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B8C5FA-51F6-1342-87B6-03A4FB2B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146-B9D3-354C-B045-A0EA37CE1FD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EC4B2E-F852-9144-8178-72887AF3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E5A16D-C137-B846-BC91-5F239010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F7A2-E462-F64E-A666-0D7657BD4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0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4595A3-15A3-064D-8AD4-D4C806C63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7590B5-07D2-8948-9CD1-4927F32AC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3C93E-B541-414D-8EA3-37C6129B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146-B9D3-354C-B045-A0EA37CE1FD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D5257C-340C-0643-AB48-511369A90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0BD1CE-6C3F-E64C-B259-2E87A7EC0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F7A2-E462-F64E-A666-0D7657BD4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3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980F6-5BDA-5947-A159-6FEE1EC7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CFC158-A8A6-EA4B-9342-FBD27F2E7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B5D581-FF66-2B42-84CF-CC5DA7EFC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146-B9D3-354C-B045-A0EA37CE1FD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0F4F7B-B87A-8946-A206-FEF8FE49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49BA2E-4153-A34B-8584-1D5B37CC3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F7A2-E462-F64E-A666-0D7657BD4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89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4A912C-60AD-484F-A0CD-87E38F9A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FFE68A-7B07-3A4B-B302-D0F5A0BE0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6307FF-2EED-5343-88D4-3EFD5EC3C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3B2884-145B-B649-862F-AA7BABD3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146-B9D3-354C-B045-A0EA37CE1FD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464739-F5F7-C34B-A713-FB414F9FD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A612C0-99A8-5C4A-AFD4-7E83F827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F7A2-E462-F64E-A666-0D7657BD4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94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9260D8-3B9F-CC41-8578-091CA5D9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E3C5B7-237F-0549-A56E-00065AE09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6F292E-0000-644E-AD36-77CB3A0A0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8E1978D-8D33-604B-9DF0-D3EFCE025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AA9B390-FDCF-1148-8082-8177582DB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D310A1C-BD24-3A4A-9385-EF3B9AD25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146-B9D3-354C-B045-A0EA37CE1FD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7606FB-AA78-D64A-832A-739B5FC52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D5A00AF-1977-274E-8525-EDBE3E20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F7A2-E462-F64E-A666-0D7657BD4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8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12A78B-F26B-994E-B88A-0407FB75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9745D23-B547-1242-AAC6-1445B5AF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146-B9D3-354C-B045-A0EA37CE1FD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7DB39C-77A6-DB40-9C1C-2C7F5853B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2EADD5-FD44-D342-A78A-CD9B2B985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F7A2-E462-F64E-A666-0D7657BD4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26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595B9A-E27D-8240-8051-CA1AE69C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146-B9D3-354C-B045-A0EA37CE1FD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19CF556-84F0-3C49-80AA-BA10889F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9309C-41CD-4643-B71D-54AB87FC3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F7A2-E462-F64E-A666-0D7657BD4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74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4B4060-4334-5042-B989-8E50DF6A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2B3C86-142A-5446-A18E-D8CAF6B1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A9C350-2207-B048-B455-E1B18D932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3724C9-129F-C94C-AA31-843FC9FBC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146-B9D3-354C-B045-A0EA37CE1FD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04CCA2-55C9-8F47-9C75-08CEEBA4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ED1597-79F7-5949-8055-37993CEE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F7A2-E462-F64E-A666-0D7657BD4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66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021ECF-2CF1-8B46-8F72-9C2481945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B5A42F-A88C-3347-8D3C-75F77EDBE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6E5D8F-3109-AD44-AFF6-640D26FEA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33BCC0-9F15-6340-88D5-0FA202EA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146-B9D3-354C-B045-A0EA37CE1FD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817F9C-2407-AE43-BFE2-A7622BA03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AED3D5-9895-7243-847D-20DE60E6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F7A2-E462-F64E-A666-0D7657BD4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27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5057DB-BFB2-A042-B2E5-E0A88F5C5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68D97C-4657-B14B-9D36-0A703BB85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E092B9-9912-474B-8836-A46CC9CDC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7D146-B9D3-354C-B045-A0EA37CE1FD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CA23F7-6D13-E248-B4B5-05536DD45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C58EAD-8F52-F14D-860D-3297AE3D5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5F7A2-E462-F64E-A666-0D7657BD4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15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192CEF-BF53-444D-9C35-AB10BFE83F87}"/>
              </a:ext>
            </a:extLst>
          </p:cNvPr>
          <p:cNvSpPr txBox="1"/>
          <p:nvPr/>
        </p:nvSpPr>
        <p:spPr>
          <a:xfrm>
            <a:off x="1236307" y="468292"/>
            <a:ext cx="29546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＜主な契約事業所＞</a:t>
            </a:r>
            <a:endParaRPr kumimoji="1" lang="en-US" altLang="ja-JP" sz="2400" b="1" dirty="0"/>
          </a:p>
          <a:p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C0481F-08A9-224C-9A02-75E30E8C0FCD}"/>
              </a:ext>
            </a:extLst>
          </p:cNvPr>
          <p:cNvSpPr txBox="1"/>
          <p:nvPr/>
        </p:nvSpPr>
        <p:spPr>
          <a:xfrm>
            <a:off x="1236307" y="1206956"/>
            <a:ext cx="375260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/>
              <a:t>足立区役所</a:t>
            </a:r>
          </a:p>
          <a:p>
            <a:r>
              <a:rPr lang="ja-JP" altLang="en-US" sz="2000"/>
              <a:t>宇都宮ヤクルト販売株式会社</a:t>
            </a:r>
          </a:p>
          <a:p>
            <a:r>
              <a:rPr lang="en" altLang="ja-JP" sz="2000" dirty="0"/>
              <a:t>H.U.</a:t>
            </a:r>
            <a:r>
              <a:rPr lang="ja-JP" altLang="en-US" sz="2000"/>
              <a:t>グループ健康保険組合</a:t>
            </a:r>
          </a:p>
          <a:p>
            <a:r>
              <a:rPr lang="ja-JP" altLang="en-US" sz="2000"/>
              <a:t>大阪読売健康保険組合</a:t>
            </a:r>
          </a:p>
          <a:p>
            <a:r>
              <a:rPr lang="ja-JP" altLang="en-US" sz="2000"/>
              <a:t>大沢健康保険組合</a:t>
            </a:r>
          </a:p>
          <a:p>
            <a:r>
              <a:rPr lang="ja-JP" altLang="en-US" sz="2000"/>
              <a:t>大森機械工業株式会社</a:t>
            </a:r>
          </a:p>
          <a:p>
            <a:r>
              <a:rPr lang="ja-JP" altLang="en-US" sz="2000"/>
              <a:t>小田原ヤクルト販売株式会社</a:t>
            </a:r>
          </a:p>
          <a:p>
            <a:r>
              <a:rPr lang="ja-JP" altLang="en-US" sz="2000"/>
              <a:t>音羽健康保険組合</a:t>
            </a:r>
          </a:p>
          <a:p>
            <a:r>
              <a:rPr lang="ja-JP" altLang="en-US" sz="2000"/>
              <a:t>関西テレビ放送健康保険組合</a:t>
            </a:r>
          </a:p>
          <a:p>
            <a:r>
              <a:rPr lang="ja-JP" altLang="en-US" sz="2000"/>
              <a:t>協和キリン株式会社高崎工場</a:t>
            </a:r>
          </a:p>
          <a:p>
            <a:r>
              <a:rPr lang="ja-JP" altLang="en-US" sz="2000"/>
              <a:t>キリンビール健康保険組合</a:t>
            </a:r>
          </a:p>
          <a:p>
            <a:r>
              <a:rPr lang="ja-JP" altLang="en-US" sz="2000"/>
              <a:t>株式会社きんでん東京支社</a:t>
            </a:r>
          </a:p>
          <a:p>
            <a:r>
              <a:rPr lang="ja-JP" altLang="en-US" sz="2000"/>
              <a:t>東急百貨店健康保険組合</a:t>
            </a:r>
          </a:p>
          <a:p>
            <a:r>
              <a:rPr lang="ja-JP" altLang="en-US" sz="2000"/>
              <a:t>東京応化工業株式会社</a:t>
            </a:r>
          </a:p>
          <a:p>
            <a:r>
              <a:rPr lang="ja-JP" altLang="en-US" sz="2000"/>
              <a:t>東京機器健康保険組合</a:t>
            </a:r>
          </a:p>
          <a:p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5527318-34B4-614D-9FF0-3F16061522AB}"/>
              </a:ext>
            </a:extLst>
          </p:cNvPr>
          <p:cNvSpPr txBox="1"/>
          <p:nvPr/>
        </p:nvSpPr>
        <p:spPr>
          <a:xfrm>
            <a:off x="6462155" y="1206956"/>
            <a:ext cx="449353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/>
              <a:t>パイロット健康保険組合</a:t>
            </a:r>
          </a:p>
          <a:p>
            <a:r>
              <a:rPr lang="ja-JP" altLang="en-US" sz="2400"/>
              <a:t>株式会社バリュー</a:t>
            </a:r>
            <a:r>
              <a:rPr lang="en" altLang="ja-JP" sz="2400" dirty="0"/>
              <a:t>HR</a:t>
            </a:r>
          </a:p>
          <a:p>
            <a:r>
              <a:rPr lang="ja-JP" altLang="en-US" sz="2400"/>
              <a:t>日立健康保険組合</a:t>
            </a:r>
          </a:p>
          <a:p>
            <a:r>
              <a:rPr lang="ja-JP" altLang="en-US" sz="2400"/>
              <a:t>富士石油健康保険組合</a:t>
            </a:r>
          </a:p>
          <a:p>
            <a:r>
              <a:rPr lang="ja-JP" altLang="en-US" sz="2400"/>
              <a:t>株式会社毎日放送東京支社</a:t>
            </a:r>
          </a:p>
          <a:p>
            <a:r>
              <a:rPr lang="ja-JP" altLang="en-US" sz="2400"/>
              <a:t>マルハニチロ健康保険組合</a:t>
            </a:r>
          </a:p>
          <a:p>
            <a:r>
              <a:rPr lang="ja-JP" altLang="en-US" sz="2400"/>
              <a:t>三菱電機健康保険組合</a:t>
            </a:r>
          </a:p>
          <a:p>
            <a:r>
              <a:rPr lang="ja-JP" altLang="en-US" sz="2400"/>
              <a:t>名糖健康保険組合</a:t>
            </a:r>
          </a:p>
          <a:p>
            <a:r>
              <a:rPr lang="ja-JP" altLang="en-US" sz="2400"/>
              <a:t>ヤクルトヘルスフーズ株式会社</a:t>
            </a:r>
          </a:p>
          <a:p>
            <a:r>
              <a:rPr lang="ja-JP" altLang="en-US" sz="2400"/>
              <a:t>株式会社ヤクルト本社</a:t>
            </a:r>
          </a:p>
          <a:p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145863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EF1EF6-D828-604A-AB6D-8FAEFF22BCF7}"/>
              </a:ext>
            </a:extLst>
          </p:cNvPr>
          <p:cNvSpPr txBox="1"/>
          <p:nvPr/>
        </p:nvSpPr>
        <p:spPr>
          <a:xfrm>
            <a:off x="463137" y="1134691"/>
            <a:ext cx="480131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/>
              <a:t>東京電力健康保険組合</a:t>
            </a:r>
          </a:p>
          <a:p>
            <a:r>
              <a:rPr lang="ja-JP" altLang="en-US" sz="2400"/>
              <a:t>東邦チタニウム株式会社</a:t>
            </a:r>
          </a:p>
          <a:p>
            <a:r>
              <a:rPr lang="ja-JP" altLang="en-US" sz="2400"/>
              <a:t>医療法人社団同友会</a:t>
            </a:r>
          </a:p>
          <a:p>
            <a:r>
              <a:rPr lang="ja-JP" altLang="en-US" sz="2400"/>
              <a:t>東洋製罐健康保険組合</a:t>
            </a:r>
          </a:p>
          <a:p>
            <a:r>
              <a:rPr lang="ja-JP" altLang="en-US" sz="2400"/>
              <a:t>日本新薬健康保険組合</a:t>
            </a:r>
          </a:p>
          <a:p>
            <a:r>
              <a:rPr lang="ja-JP" altLang="en-US" sz="2400"/>
              <a:t>株式会社ヤクルト本社中央研究所</a:t>
            </a:r>
          </a:p>
          <a:p>
            <a:r>
              <a:rPr lang="en" altLang="ja-JP" sz="2400" dirty="0"/>
              <a:t>LIXIL</a:t>
            </a:r>
            <a:r>
              <a:rPr lang="ja-JP" altLang="en-US" sz="2400"/>
              <a:t>健康保険組合</a:t>
            </a:r>
          </a:p>
          <a:p>
            <a:r>
              <a:rPr lang="ja-JP" altLang="en-US" sz="2400"/>
              <a:t>リコー電子デバイス株式会社</a:t>
            </a:r>
            <a:endParaRPr lang="en-US" altLang="ja-JP" sz="2400" dirty="0"/>
          </a:p>
          <a:p>
            <a:r>
              <a:rPr lang="ja-JP" altLang="en-US" sz="2400"/>
              <a:t>やしろ工場</a:t>
            </a:r>
          </a:p>
          <a:p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DA241F-FA99-234C-A405-726CAC35CB58}"/>
              </a:ext>
            </a:extLst>
          </p:cNvPr>
          <p:cNvSpPr txBox="1"/>
          <p:nvPr/>
        </p:nvSpPr>
        <p:spPr>
          <a:xfrm>
            <a:off x="5500761" y="579358"/>
            <a:ext cx="6647974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/>
              <a:t>株式会社群馬ヤクルト販売</a:t>
            </a:r>
          </a:p>
          <a:p>
            <a:r>
              <a:rPr lang="ja-JP" altLang="en-US" sz="2400"/>
              <a:t>鷺宮健康保険組合</a:t>
            </a:r>
          </a:p>
          <a:p>
            <a:r>
              <a:rPr lang="ja-JP" altLang="en-US" sz="2400"/>
              <a:t>一般財団法人産業保健研究財団</a:t>
            </a:r>
          </a:p>
          <a:p>
            <a:r>
              <a:rPr lang="ja-JP" altLang="en-US" sz="2400"/>
              <a:t>産經健康保険組合</a:t>
            </a:r>
          </a:p>
          <a:p>
            <a:r>
              <a:rPr lang="ja-JP" altLang="en-US" sz="2400"/>
              <a:t>産經健康保険組合大阪支部</a:t>
            </a:r>
          </a:p>
          <a:p>
            <a:r>
              <a:rPr lang="ja-JP" altLang="en-US" sz="2400"/>
              <a:t>松竹健康保険組合</a:t>
            </a:r>
          </a:p>
          <a:p>
            <a:r>
              <a:rPr lang="ja-JP" altLang="en-US" sz="2000"/>
              <a:t>ジョンソン・エンド・ジョンソングループ健康保険組合</a:t>
            </a:r>
          </a:p>
          <a:p>
            <a:r>
              <a:rPr lang="ja-JP" altLang="en-US" sz="2400"/>
              <a:t>株式会社新興出版社啓林館</a:t>
            </a:r>
          </a:p>
          <a:p>
            <a:r>
              <a:rPr lang="ja-JP" altLang="en-US" sz="2400"/>
              <a:t>住友大阪セメント健康保険組合</a:t>
            </a:r>
          </a:p>
          <a:p>
            <a:r>
              <a:rPr lang="ja-JP" altLang="en-US" sz="2400"/>
              <a:t>船場健康保険組合</a:t>
            </a:r>
          </a:p>
          <a:p>
            <a:r>
              <a:rPr lang="ja-JP" altLang="en-US" sz="2400"/>
              <a:t>株式会社全労済システムズ</a:t>
            </a:r>
          </a:p>
          <a:p>
            <a:r>
              <a:rPr lang="ja-JP" altLang="en-US" sz="2400"/>
              <a:t>象印マホービン健康保険組合</a:t>
            </a:r>
          </a:p>
          <a:p>
            <a:r>
              <a:rPr lang="ja-JP" altLang="en-US" sz="2400"/>
              <a:t>大建工業健康保険組合</a:t>
            </a:r>
          </a:p>
          <a:p>
            <a:r>
              <a:rPr lang="en" altLang="ja-JP" sz="2400" dirty="0"/>
              <a:t>TDK</a:t>
            </a:r>
            <a:r>
              <a:rPr lang="ja-JP" altLang="en-US" sz="2400"/>
              <a:t>健康保険組合</a:t>
            </a:r>
          </a:p>
          <a:p>
            <a:r>
              <a:rPr lang="ja-JP" altLang="en-US" sz="2400"/>
              <a:t>電設工業健康保険組合</a:t>
            </a:r>
          </a:p>
          <a:p>
            <a:r>
              <a:rPr lang="ja-JP" altLang="en-US" sz="2400"/>
              <a:t>日本電子健康保険組合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538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244</Words>
  <Application>Microsoft Macintosh PowerPoint</Application>
  <PresentationFormat>ワイド画面</PresentationFormat>
  <Paragraphs>51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中西 絵利子</dc:creator>
  <cp:lastModifiedBy>中西 絵利子</cp:lastModifiedBy>
  <cp:revision>3</cp:revision>
  <dcterms:created xsi:type="dcterms:W3CDTF">2021-09-17T08:21:29Z</dcterms:created>
  <dcterms:modified xsi:type="dcterms:W3CDTF">2021-09-17T08:50:17Z</dcterms:modified>
</cp:coreProperties>
</file>